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68" r:id="rId18"/>
    <p:sldId id="269" r:id="rId19"/>
    <p:sldId id="270" r:id="rId20"/>
    <p:sldId id="271" r:id="rId21"/>
    <p:sldId id="284" r:id="rId22"/>
    <p:sldId id="272" r:id="rId23"/>
    <p:sldId id="276" r:id="rId24"/>
    <p:sldId id="277" r:id="rId25"/>
    <p:sldId id="266" r:id="rId26"/>
    <p:sldId id="267" r:id="rId27"/>
    <p:sldId id="273" r:id="rId28"/>
    <p:sldId id="287" r:id="rId29"/>
    <p:sldId id="265" r:id="rId30"/>
    <p:sldId id="274" r:id="rId31"/>
    <p:sldId id="278" r:id="rId32"/>
    <p:sldId id="279" r:id="rId33"/>
    <p:sldId id="283" r:id="rId34"/>
    <p:sldId id="289" r:id="rId35"/>
    <p:sldId id="29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/>
              <a:t>스포츠웨어 쇼핑몰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974</Words>
  <Application>Microsoft Office PowerPoint</Application>
  <PresentationFormat>와이드스크린</PresentationFormat>
  <Paragraphs>161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181</cp:revision>
  <dcterms:created xsi:type="dcterms:W3CDTF">2022-12-01T05:39:42Z</dcterms:created>
  <dcterms:modified xsi:type="dcterms:W3CDTF">2023-01-31T00:53:14Z</dcterms:modified>
  <cp:version/>
</cp:coreProperties>
</file>